
<file path=[Content_Types].xml><?xml version="1.0" encoding="utf-8"?>
<Types xmlns="http://schemas.openxmlformats.org/package/2006/content-types">
  <Default Extension="jpeg" ContentType="image/jpeg"/>
  <Default Extension="jpg" ContentType="image/pn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5" r:id="rId3"/>
    <p:sldId id="266" r:id="rId4"/>
    <p:sldId id="267" r:id="rId5"/>
    <p:sldId id="268" r:id="rId6"/>
    <p:sldId id="274" r:id="rId7"/>
    <p:sldId id="273" r:id="rId8"/>
    <p:sldId id="269" r:id="rId9"/>
    <p:sldId id="270" r:id="rId10"/>
    <p:sldId id="271" r:id="rId11"/>
    <p:sldId id="272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4E6B"/>
    <a:srgbClr val="985E6D"/>
    <a:srgbClr val="98878F"/>
    <a:srgbClr val="C7D5ED"/>
    <a:srgbClr val="B6C8E8"/>
    <a:srgbClr val="ABC0E4"/>
    <a:srgbClr val="192231"/>
    <a:srgbClr val="747AA0"/>
    <a:srgbClr val="998888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C32E88-75C9-44AF-8DFB-2F7B310FD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A96B425-3C2D-4E39-B839-F4DE40B820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1B90F8-73D5-4E2D-AAEC-3F3B791BE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7B9D3-4166-45CF-82DA-883B83F1F02C}" type="datetimeFigureOut">
              <a:rPr lang="pt-BR" smtClean="0"/>
              <a:t>21/06/2020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33199B-CB47-4E46-8BA6-86BEA67ED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F00B8EE-0D59-4F17-A998-22A460B34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9518E-50E0-4489-A4A1-392EC57110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1374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7D7D53-0801-4F70-BDB5-4029D75DA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F053BF5-7ED7-4F61-B6F9-3D750AE38A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D88A332-FAC1-4E3B-AC29-49D4577C1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7B9D3-4166-45CF-82DA-883B83F1F02C}" type="datetimeFigureOut">
              <a:rPr lang="pt-BR" smtClean="0"/>
              <a:t>21/06/2020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037C9EB-5D6D-4166-9049-AB4104396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7EA824-4B86-43A8-AD1C-6A16E6C50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9518E-50E0-4489-A4A1-392EC57110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24918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A24B4D8-2453-4786-8071-43BD003979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23EA19C-FBB5-422D-A440-544DBFB549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B2D4BE-92E5-431B-AD29-3588A4651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7B9D3-4166-45CF-82DA-883B83F1F02C}" type="datetimeFigureOut">
              <a:rPr lang="pt-BR" smtClean="0"/>
              <a:t>21/06/2020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DEB9E2-0CB3-4131-B6C9-0D8F24192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FF4B18-AE67-47B5-A50A-1016E2117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9518E-50E0-4489-A4A1-392EC57110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682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878E0-DBE1-48DE-B455-B223C0294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64FC29-639E-4F2C-861F-99F7517A5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3924BCF-7BC2-4823-A0F3-4C7BD8D63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7B9D3-4166-45CF-82DA-883B83F1F02C}" type="datetimeFigureOut">
              <a:rPr lang="pt-BR" smtClean="0"/>
              <a:t>21/06/2020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4263302-1617-4074-9FF3-9B1DFD604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FC0C4B-F12C-4D14-AE25-2143AB619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9518E-50E0-4489-A4A1-392EC57110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1850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246BED-D06F-43EB-A437-D8BFFFFB4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EF04451-A543-427D-97B7-2E80CA8C9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EB1F7D-4CD6-44E1-AEEA-CC46E4237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7B9D3-4166-45CF-82DA-883B83F1F02C}" type="datetimeFigureOut">
              <a:rPr lang="pt-BR" smtClean="0"/>
              <a:t>21/06/2020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F1FEC6-5E3A-4641-9362-63F2041D4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B8A74E-1820-4872-B019-1C3DBDD97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9518E-50E0-4489-A4A1-392EC57110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3125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1E28C8-605F-478B-83B8-B650EA707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6CC105-9B1C-43CC-9CC3-A8B8A8155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83C1084-D392-4E56-AD13-B3082C106A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2930D5A-8AA5-43FD-A9EE-7AB87434B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7B9D3-4166-45CF-82DA-883B83F1F02C}" type="datetimeFigureOut">
              <a:rPr lang="pt-BR" smtClean="0"/>
              <a:t>21/06/2020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1F5300-E7B5-4E1D-A925-A72AE8DA6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6E6F55B-CFD9-462F-959B-618D06118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9518E-50E0-4489-A4A1-392EC57110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1367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D0C68-13A5-4BB3-BBA3-39D91BDB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9A1B49-BED7-47CC-B517-FE32698C1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93EEEC-0308-4B6B-943F-1ECC95CD38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363917E-E8AE-48A6-95F7-74C865056B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94CB605-63FE-4982-A8EE-C113B1DA48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7E649D9-6EAA-4E01-A963-CB9D3073A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7B9D3-4166-45CF-82DA-883B83F1F02C}" type="datetimeFigureOut">
              <a:rPr lang="pt-BR" smtClean="0"/>
              <a:t>21/06/2020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EACCBD4-41DB-4B00-8A1F-356D687B7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CF1F918-3A23-4C50-B265-D47D4F9BC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9518E-50E0-4489-A4A1-392EC57110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61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6FF164-E618-4B4D-92E5-155F84A07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1C7EBA6-C5BE-4F92-B4AF-9215884E7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7B9D3-4166-45CF-82DA-883B83F1F02C}" type="datetimeFigureOut">
              <a:rPr lang="pt-BR" smtClean="0"/>
              <a:t>21/06/2020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944A5C0-DE1B-498F-83D8-9533ABD78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AB1A3A2-D9E5-42E2-B314-144A753E7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9518E-50E0-4489-A4A1-392EC57110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3448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128CBFE-7C6C-45D3-AD30-FF45A0D05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7B9D3-4166-45CF-82DA-883B83F1F02C}" type="datetimeFigureOut">
              <a:rPr lang="pt-BR" smtClean="0"/>
              <a:t>21/06/2020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2D27801-39AF-4542-A1EE-30B297A71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224CB41-765E-44E9-885A-78E5ECA82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9518E-50E0-4489-A4A1-392EC57110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81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041959-A7C1-40BA-BC78-7E1A4B83C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E836A5-D754-4896-BB14-98F37394A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75A6BFA-6200-4551-82AE-524B0755B2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CF58DDD-1DD0-4046-9F7E-63D9B6DD8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7B9D3-4166-45CF-82DA-883B83F1F02C}" type="datetimeFigureOut">
              <a:rPr lang="pt-BR" smtClean="0"/>
              <a:t>21/06/2020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9595596-C879-488C-8413-67637DFD9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E54FE3B-3BD4-4D12-9A00-8A2148B6E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9518E-50E0-4489-A4A1-392EC57110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759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A7672E-796B-4774-9202-637560791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300E5B3-1017-4926-85CA-CEBF235889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61F247F-0B98-4A70-A298-93E008BB9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DEB1602-8C71-46BB-BF86-7293EBE0D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7B9D3-4166-45CF-82DA-883B83F1F02C}" type="datetimeFigureOut">
              <a:rPr lang="pt-BR" smtClean="0"/>
              <a:t>21/06/2020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FAE0A4E-2FC1-43C1-9D11-8296D4175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F92F634-5FB9-443F-9E57-3503D272A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9518E-50E0-4489-A4A1-392EC57110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1797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rgbClr val="494E6B"/>
            </a:gs>
            <a:gs pos="74157">
              <a:srgbClr val="B6C8E8"/>
            </a:gs>
            <a:gs pos="5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93083AD-DCA3-4E9B-9545-152E1571E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2EA31B7-E5A5-4A38-957E-E7A88183B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F769D8-4D3F-452D-AEBE-81A600756A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7B9D3-4166-45CF-82DA-883B83F1F02C}" type="datetimeFigureOut">
              <a:rPr lang="pt-BR" smtClean="0"/>
              <a:t>21/06/2020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92F33B-BCE9-4EEF-BD2D-809EFE4542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C966FEE-1A60-470D-A594-7E1E0B2BF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9518E-50E0-4489-A4A1-392EC57110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2214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63D518F-AA64-4296-B70D-DE1E8672552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2231"/>
          </a:solidFill>
          <a:effectLst>
            <a:outerShdw blurRad="254000" dist="190500" algn="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0B8A946-E626-4DC1-93B3-4CE93305056E}"/>
              </a:ext>
            </a:extLst>
          </p:cNvPr>
          <p:cNvSpPr/>
          <p:nvPr/>
        </p:nvSpPr>
        <p:spPr>
          <a:xfrm>
            <a:off x="8867776" y="0"/>
            <a:ext cx="3324223" cy="6858000"/>
          </a:xfrm>
          <a:prstGeom prst="rect">
            <a:avLst/>
          </a:prstGeom>
          <a:gradFill>
            <a:gsLst>
              <a:gs pos="82000">
                <a:srgbClr val="ABC0E4">
                  <a:lumMod val="100000"/>
                </a:srgbClr>
              </a:gs>
              <a:gs pos="0">
                <a:schemeClr val="accent1">
                  <a:lumMod val="5000"/>
                  <a:lumOff val="95000"/>
                </a:schemeClr>
              </a:gs>
              <a:gs pos="0">
                <a:srgbClr val="494E6B">
                  <a:lumMod val="91000"/>
                  <a:lumOff val="9000"/>
                </a:srgbClr>
              </a:gs>
              <a:gs pos="90000">
                <a:srgbClr val="B6C8E8"/>
              </a:gs>
              <a:gs pos="100000">
                <a:srgbClr val="C7D5ED">
                  <a:lumMod val="80000"/>
                  <a:lumOff val="20000"/>
                </a:srgb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Franklin Gothic Medium" panose="020B0603020102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3F723E1-0C68-4756-9CD2-67B8D1EB0CF2}"/>
              </a:ext>
            </a:extLst>
          </p:cNvPr>
          <p:cNvSpPr txBox="1"/>
          <p:nvPr/>
        </p:nvSpPr>
        <p:spPr>
          <a:xfrm>
            <a:off x="583805" y="814804"/>
            <a:ext cx="7796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>
                    <a:lumMod val="20000"/>
                    <a:lumOff val="80000"/>
                  </a:schemeClr>
                </a:solidFill>
                <a:latin typeface="Franklin Gothic Medium" panose="020B0603020102020204" pitchFamily="34" charset="0"/>
              </a:rPr>
              <a:t>Linguagens de Programação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79BF318-27BC-4C96-B23D-858B4D444948}"/>
              </a:ext>
            </a:extLst>
          </p:cNvPr>
          <p:cNvSpPr txBox="1"/>
          <p:nvPr/>
        </p:nvSpPr>
        <p:spPr>
          <a:xfrm rot="16200000">
            <a:off x="7100888" y="2644170"/>
            <a:ext cx="6857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dirty="0"/>
              <a:t>{}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EC52706-8E2F-4FBC-A76E-FAD4FA5F507B}"/>
              </a:ext>
            </a:extLst>
          </p:cNvPr>
          <p:cNvSpPr txBox="1"/>
          <p:nvPr/>
        </p:nvSpPr>
        <p:spPr>
          <a:xfrm>
            <a:off x="877282" y="4227314"/>
            <a:ext cx="70149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Diogo Américo</a:t>
            </a:r>
          </a:p>
          <a:p>
            <a:r>
              <a:rPr lang="pt-BR" sz="2800" dirty="0">
                <a:solidFill>
                  <a:schemeClr val="bg1"/>
                </a:solidFill>
              </a:rPr>
              <a:t>Isabelle Caroline</a:t>
            </a:r>
          </a:p>
          <a:p>
            <a:r>
              <a:rPr lang="pt-BR" sz="2800" dirty="0">
                <a:solidFill>
                  <a:schemeClr val="bg1"/>
                </a:solidFill>
              </a:rPr>
              <a:t>Lucas Lima </a:t>
            </a:r>
          </a:p>
          <a:p>
            <a:r>
              <a:rPr lang="pt-BR" sz="2800" dirty="0">
                <a:solidFill>
                  <a:schemeClr val="bg1"/>
                </a:solidFill>
              </a:rPr>
              <a:t>Matheus Henrique</a:t>
            </a:r>
          </a:p>
        </p:txBody>
      </p:sp>
    </p:spTree>
    <p:extLst>
      <p:ext uri="{BB962C8B-B14F-4D97-AF65-F5344CB8AC3E}">
        <p14:creationId xmlns:p14="http://schemas.microsoft.com/office/powerpoint/2010/main" val="3107690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E6AEFC4-143B-4BB0-97F8-050E211254F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863D518F-AA64-4296-B70D-DE1E8672552A}"/>
                </a:ext>
              </a:extLst>
            </p:cNvPr>
            <p:cNvSpPr/>
            <p:nvPr/>
          </p:nvSpPr>
          <p:spPr>
            <a:xfrm>
              <a:off x="0" y="0"/>
              <a:ext cx="10247790" cy="6858000"/>
            </a:xfrm>
            <a:prstGeom prst="rect">
              <a:avLst/>
            </a:prstGeom>
            <a:solidFill>
              <a:srgbClr val="192231"/>
            </a:solidFill>
            <a:effectLst>
              <a:outerShdw blurRad="254000" dist="190500" algn="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A5B2E46E-B0E5-4019-AEAC-405E2963ACA3}"/>
                </a:ext>
              </a:extLst>
            </p:cNvPr>
            <p:cNvSpPr/>
            <p:nvPr/>
          </p:nvSpPr>
          <p:spPr>
            <a:xfrm>
              <a:off x="10563225" y="1800225"/>
              <a:ext cx="1628775" cy="3257550"/>
            </a:xfrm>
            <a:custGeom>
              <a:avLst/>
              <a:gdLst>
                <a:gd name="connsiteX0" fmla="*/ 1628775 w 1628775"/>
                <a:gd name="connsiteY0" fmla="*/ 0 h 3257550"/>
                <a:gd name="connsiteX1" fmla="*/ 1628775 w 1628775"/>
                <a:gd name="connsiteY1" fmla="*/ 3257550 h 3257550"/>
                <a:gd name="connsiteX2" fmla="*/ 0 w 1628775"/>
                <a:gd name="connsiteY2" fmla="*/ 1628775 h 3257550"/>
                <a:gd name="connsiteX3" fmla="*/ 1628775 w 1628775"/>
                <a:gd name="connsiteY3" fmla="*/ 0 h 325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3257550">
                  <a:moveTo>
                    <a:pt x="1628775" y="0"/>
                  </a:moveTo>
                  <a:lnTo>
                    <a:pt x="1628775" y="3257550"/>
                  </a:lnTo>
                  <a:cubicBezTo>
                    <a:pt x="729227" y="3257550"/>
                    <a:pt x="0" y="2528323"/>
                    <a:pt x="0" y="1628775"/>
                  </a:cubicBezTo>
                  <a:cubicBezTo>
                    <a:pt x="0" y="729227"/>
                    <a:pt x="729227" y="0"/>
                    <a:pt x="1628775" y="0"/>
                  </a:cubicBezTo>
                  <a:close/>
                </a:path>
              </a:pathLst>
            </a:custGeom>
            <a:solidFill>
              <a:srgbClr val="985E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F0ADBBD0-3566-4651-9E2D-4F0F7F3762B3}"/>
                </a:ext>
              </a:extLst>
            </p:cNvPr>
            <p:cNvSpPr txBox="1"/>
            <p:nvPr/>
          </p:nvSpPr>
          <p:spPr>
            <a:xfrm rot="16200000">
              <a:off x="10622756" y="3105833"/>
              <a:ext cx="23241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dirty="0" err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JavaScript</a:t>
              </a:r>
              <a:endParaRPr lang="pt-BR" sz="36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662AEF84-1218-48F6-9A5D-473C09EB7CB8}"/>
                </a:ext>
              </a:extLst>
            </p:cNvPr>
            <p:cNvSpPr txBox="1"/>
            <p:nvPr/>
          </p:nvSpPr>
          <p:spPr>
            <a:xfrm rot="16200000">
              <a:off x="10644872" y="3105834"/>
              <a:ext cx="819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{}</a:t>
              </a:r>
            </a:p>
          </p:txBody>
        </p: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84CF73A3-4518-46A7-A301-4DBC18CE81E7}"/>
              </a:ext>
            </a:extLst>
          </p:cNvPr>
          <p:cNvSpPr txBox="1"/>
          <p:nvPr/>
        </p:nvSpPr>
        <p:spPr>
          <a:xfrm>
            <a:off x="679163" y="1996483"/>
            <a:ext cx="872966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pt-BR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Simplicidade;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Popularidade;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Interoperabilidade.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001275F-163D-49DE-858D-892DF598292A}"/>
              </a:ext>
            </a:extLst>
          </p:cNvPr>
          <p:cNvSpPr txBox="1"/>
          <p:nvPr/>
        </p:nvSpPr>
        <p:spPr>
          <a:xfrm>
            <a:off x="679163" y="335843"/>
            <a:ext cx="7701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endParaRPr lang="pt-BR" sz="7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682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E6AEFC4-143B-4BB0-97F8-050E211254F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863D518F-AA64-4296-B70D-DE1E8672552A}"/>
                </a:ext>
              </a:extLst>
            </p:cNvPr>
            <p:cNvSpPr/>
            <p:nvPr/>
          </p:nvSpPr>
          <p:spPr>
            <a:xfrm>
              <a:off x="0" y="0"/>
              <a:ext cx="10247790" cy="6858000"/>
            </a:xfrm>
            <a:prstGeom prst="rect">
              <a:avLst/>
            </a:prstGeom>
            <a:solidFill>
              <a:srgbClr val="192231"/>
            </a:solidFill>
            <a:effectLst>
              <a:outerShdw blurRad="254000" dist="190500" algn="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A5B2E46E-B0E5-4019-AEAC-405E2963ACA3}"/>
                </a:ext>
              </a:extLst>
            </p:cNvPr>
            <p:cNvSpPr/>
            <p:nvPr/>
          </p:nvSpPr>
          <p:spPr>
            <a:xfrm>
              <a:off x="10563225" y="1800225"/>
              <a:ext cx="1628775" cy="3257550"/>
            </a:xfrm>
            <a:custGeom>
              <a:avLst/>
              <a:gdLst>
                <a:gd name="connsiteX0" fmla="*/ 1628775 w 1628775"/>
                <a:gd name="connsiteY0" fmla="*/ 0 h 3257550"/>
                <a:gd name="connsiteX1" fmla="*/ 1628775 w 1628775"/>
                <a:gd name="connsiteY1" fmla="*/ 3257550 h 3257550"/>
                <a:gd name="connsiteX2" fmla="*/ 0 w 1628775"/>
                <a:gd name="connsiteY2" fmla="*/ 1628775 h 3257550"/>
                <a:gd name="connsiteX3" fmla="*/ 1628775 w 1628775"/>
                <a:gd name="connsiteY3" fmla="*/ 0 h 325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3257550">
                  <a:moveTo>
                    <a:pt x="1628775" y="0"/>
                  </a:moveTo>
                  <a:lnTo>
                    <a:pt x="1628775" y="3257550"/>
                  </a:lnTo>
                  <a:cubicBezTo>
                    <a:pt x="729227" y="3257550"/>
                    <a:pt x="0" y="2528323"/>
                    <a:pt x="0" y="1628775"/>
                  </a:cubicBezTo>
                  <a:cubicBezTo>
                    <a:pt x="0" y="729227"/>
                    <a:pt x="729227" y="0"/>
                    <a:pt x="1628775" y="0"/>
                  </a:cubicBezTo>
                  <a:close/>
                </a:path>
              </a:pathLst>
            </a:custGeom>
            <a:solidFill>
              <a:srgbClr val="494E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F0ADBBD0-3566-4651-9E2D-4F0F7F3762B3}"/>
                </a:ext>
              </a:extLst>
            </p:cNvPr>
            <p:cNvSpPr txBox="1"/>
            <p:nvPr/>
          </p:nvSpPr>
          <p:spPr>
            <a:xfrm rot="16200000">
              <a:off x="10622756" y="3105833"/>
              <a:ext cx="23241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dirty="0" err="1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JavaScript</a:t>
              </a:r>
              <a:endParaRPr lang="pt-BR" sz="3600" dirty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662AEF84-1218-48F6-9A5D-473C09EB7CB8}"/>
                </a:ext>
              </a:extLst>
            </p:cNvPr>
            <p:cNvSpPr txBox="1"/>
            <p:nvPr/>
          </p:nvSpPr>
          <p:spPr>
            <a:xfrm rot="16200000">
              <a:off x="10644872" y="3105834"/>
              <a:ext cx="819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{}</a:t>
              </a:r>
            </a:p>
          </p:txBody>
        </p: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9FBE709E-4B31-46EF-A466-BBEA6502D2D7}"/>
              </a:ext>
            </a:extLst>
          </p:cNvPr>
          <p:cNvSpPr txBox="1"/>
          <p:nvPr/>
        </p:nvSpPr>
        <p:spPr>
          <a:xfrm>
            <a:off x="688041" y="1997000"/>
            <a:ext cx="87296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pt-BR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Segurança </a:t>
            </a:r>
            <a:r>
              <a:rPr lang="pt-BR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Client-Side</a:t>
            </a:r>
            <a:r>
              <a:rPr lang="pt-B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Suporte com navegador.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0800845-E0E9-48B1-8503-437F4F0FD98E}"/>
              </a:ext>
            </a:extLst>
          </p:cNvPr>
          <p:cNvSpPr txBox="1"/>
          <p:nvPr/>
        </p:nvSpPr>
        <p:spPr>
          <a:xfrm>
            <a:off x="688040" y="459795"/>
            <a:ext cx="7585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Pontos Negativos:</a:t>
            </a:r>
          </a:p>
        </p:txBody>
      </p:sp>
    </p:spTree>
    <p:extLst>
      <p:ext uri="{BB962C8B-B14F-4D97-AF65-F5344CB8AC3E}">
        <p14:creationId xmlns:p14="http://schemas.microsoft.com/office/powerpoint/2010/main" val="1401641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E6AEFC4-143B-4BB0-97F8-050E211254F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863D518F-AA64-4296-B70D-DE1E8672552A}"/>
                </a:ext>
              </a:extLst>
            </p:cNvPr>
            <p:cNvSpPr/>
            <p:nvPr/>
          </p:nvSpPr>
          <p:spPr>
            <a:xfrm>
              <a:off x="0" y="0"/>
              <a:ext cx="10247790" cy="6858000"/>
            </a:xfrm>
            <a:prstGeom prst="rect">
              <a:avLst/>
            </a:prstGeom>
            <a:solidFill>
              <a:srgbClr val="192231"/>
            </a:solidFill>
            <a:effectLst>
              <a:outerShdw blurRad="254000" dist="190500" algn="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A5B2E46E-B0E5-4019-AEAC-405E2963ACA3}"/>
                </a:ext>
              </a:extLst>
            </p:cNvPr>
            <p:cNvSpPr/>
            <p:nvPr/>
          </p:nvSpPr>
          <p:spPr>
            <a:xfrm>
              <a:off x="10563225" y="1800225"/>
              <a:ext cx="1628775" cy="3257550"/>
            </a:xfrm>
            <a:custGeom>
              <a:avLst/>
              <a:gdLst>
                <a:gd name="connsiteX0" fmla="*/ 1628775 w 1628775"/>
                <a:gd name="connsiteY0" fmla="*/ 0 h 3257550"/>
                <a:gd name="connsiteX1" fmla="*/ 1628775 w 1628775"/>
                <a:gd name="connsiteY1" fmla="*/ 3257550 h 3257550"/>
                <a:gd name="connsiteX2" fmla="*/ 0 w 1628775"/>
                <a:gd name="connsiteY2" fmla="*/ 1628775 h 3257550"/>
                <a:gd name="connsiteX3" fmla="*/ 1628775 w 1628775"/>
                <a:gd name="connsiteY3" fmla="*/ 0 h 325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3257550">
                  <a:moveTo>
                    <a:pt x="1628775" y="0"/>
                  </a:moveTo>
                  <a:lnTo>
                    <a:pt x="1628775" y="3257550"/>
                  </a:lnTo>
                  <a:cubicBezTo>
                    <a:pt x="729227" y="3257550"/>
                    <a:pt x="0" y="2528323"/>
                    <a:pt x="0" y="1628775"/>
                  </a:cubicBezTo>
                  <a:cubicBezTo>
                    <a:pt x="0" y="729227"/>
                    <a:pt x="729227" y="0"/>
                    <a:pt x="1628775" y="0"/>
                  </a:cubicBezTo>
                  <a:close/>
                </a:path>
              </a:pathLst>
            </a:custGeom>
            <a:solidFill>
              <a:srgbClr val="494E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F0ADBBD0-3566-4651-9E2D-4F0F7F3762B3}"/>
                </a:ext>
              </a:extLst>
            </p:cNvPr>
            <p:cNvSpPr txBox="1"/>
            <p:nvPr/>
          </p:nvSpPr>
          <p:spPr>
            <a:xfrm rot="16200000">
              <a:off x="10622756" y="3105833"/>
              <a:ext cx="23241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Introdução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662AEF84-1218-48F6-9A5D-473C09EB7CB8}"/>
                </a:ext>
              </a:extLst>
            </p:cNvPr>
            <p:cNvSpPr txBox="1"/>
            <p:nvPr/>
          </p:nvSpPr>
          <p:spPr>
            <a:xfrm rot="16200000">
              <a:off x="10644872" y="3105834"/>
              <a:ext cx="819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{}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8488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E6AEFC4-143B-4BB0-97F8-050E211254F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863D518F-AA64-4296-B70D-DE1E8672552A}"/>
                </a:ext>
              </a:extLst>
            </p:cNvPr>
            <p:cNvSpPr/>
            <p:nvPr/>
          </p:nvSpPr>
          <p:spPr>
            <a:xfrm>
              <a:off x="0" y="0"/>
              <a:ext cx="10247790" cy="6858000"/>
            </a:xfrm>
            <a:prstGeom prst="rect">
              <a:avLst/>
            </a:prstGeom>
            <a:solidFill>
              <a:srgbClr val="192231"/>
            </a:solidFill>
            <a:effectLst>
              <a:outerShdw blurRad="254000" dist="190500" algn="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A5B2E46E-B0E5-4019-AEAC-405E2963ACA3}"/>
                </a:ext>
              </a:extLst>
            </p:cNvPr>
            <p:cNvSpPr/>
            <p:nvPr/>
          </p:nvSpPr>
          <p:spPr>
            <a:xfrm>
              <a:off x="10563225" y="1800225"/>
              <a:ext cx="1628775" cy="3257550"/>
            </a:xfrm>
            <a:custGeom>
              <a:avLst/>
              <a:gdLst>
                <a:gd name="connsiteX0" fmla="*/ 1628775 w 1628775"/>
                <a:gd name="connsiteY0" fmla="*/ 0 h 3257550"/>
                <a:gd name="connsiteX1" fmla="*/ 1628775 w 1628775"/>
                <a:gd name="connsiteY1" fmla="*/ 3257550 h 3257550"/>
                <a:gd name="connsiteX2" fmla="*/ 0 w 1628775"/>
                <a:gd name="connsiteY2" fmla="*/ 1628775 h 3257550"/>
                <a:gd name="connsiteX3" fmla="*/ 1628775 w 1628775"/>
                <a:gd name="connsiteY3" fmla="*/ 0 h 325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3257550">
                  <a:moveTo>
                    <a:pt x="1628775" y="0"/>
                  </a:moveTo>
                  <a:lnTo>
                    <a:pt x="1628775" y="3257550"/>
                  </a:lnTo>
                  <a:cubicBezTo>
                    <a:pt x="729227" y="3257550"/>
                    <a:pt x="0" y="2528323"/>
                    <a:pt x="0" y="1628775"/>
                  </a:cubicBezTo>
                  <a:cubicBezTo>
                    <a:pt x="0" y="729227"/>
                    <a:pt x="729227" y="0"/>
                    <a:pt x="1628775" y="0"/>
                  </a:cubicBezTo>
                  <a:close/>
                </a:path>
              </a:pathLst>
            </a:custGeom>
            <a:solidFill>
              <a:srgbClr val="988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F0ADBBD0-3566-4651-9E2D-4F0F7F3762B3}"/>
                </a:ext>
              </a:extLst>
            </p:cNvPr>
            <p:cNvSpPr txBox="1"/>
            <p:nvPr/>
          </p:nvSpPr>
          <p:spPr>
            <a:xfrm rot="16200000">
              <a:off x="10622756" y="3105833"/>
              <a:ext cx="23241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História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662AEF84-1218-48F6-9A5D-473C09EB7CB8}"/>
                </a:ext>
              </a:extLst>
            </p:cNvPr>
            <p:cNvSpPr txBox="1"/>
            <p:nvPr/>
          </p:nvSpPr>
          <p:spPr>
            <a:xfrm rot="16200000">
              <a:off x="10644872" y="3105834"/>
              <a:ext cx="819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{}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C672F734-C47E-4B9B-A61E-56EA94E609AD}"/>
              </a:ext>
            </a:extLst>
          </p:cNvPr>
          <p:cNvSpPr txBox="1"/>
          <p:nvPr/>
        </p:nvSpPr>
        <p:spPr>
          <a:xfrm>
            <a:off x="814387" y="2266948"/>
            <a:ext cx="77533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que é?;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4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primeira linguagem.</a:t>
            </a:r>
          </a:p>
        </p:txBody>
      </p:sp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D706722C-93AE-40BF-82D3-01DB64372F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4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713"/>
    </mc:Choice>
    <mc:Fallback xmlns="">
      <p:transition spd="slow" advTm="49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E6AEFC4-143B-4BB0-97F8-050E211254F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863D518F-AA64-4296-B70D-DE1E8672552A}"/>
                </a:ext>
              </a:extLst>
            </p:cNvPr>
            <p:cNvSpPr/>
            <p:nvPr/>
          </p:nvSpPr>
          <p:spPr>
            <a:xfrm>
              <a:off x="0" y="0"/>
              <a:ext cx="10247790" cy="6858000"/>
            </a:xfrm>
            <a:prstGeom prst="rect">
              <a:avLst/>
            </a:prstGeom>
            <a:solidFill>
              <a:srgbClr val="192231"/>
            </a:solidFill>
            <a:effectLst>
              <a:outerShdw blurRad="254000" dist="190500" algn="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A5B2E46E-B0E5-4019-AEAC-405E2963ACA3}"/>
                </a:ext>
              </a:extLst>
            </p:cNvPr>
            <p:cNvSpPr/>
            <p:nvPr/>
          </p:nvSpPr>
          <p:spPr>
            <a:xfrm>
              <a:off x="10563225" y="1800225"/>
              <a:ext cx="1628775" cy="3257550"/>
            </a:xfrm>
            <a:custGeom>
              <a:avLst/>
              <a:gdLst>
                <a:gd name="connsiteX0" fmla="*/ 1628775 w 1628775"/>
                <a:gd name="connsiteY0" fmla="*/ 0 h 3257550"/>
                <a:gd name="connsiteX1" fmla="*/ 1628775 w 1628775"/>
                <a:gd name="connsiteY1" fmla="*/ 3257550 h 3257550"/>
                <a:gd name="connsiteX2" fmla="*/ 0 w 1628775"/>
                <a:gd name="connsiteY2" fmla="*/ 1628775 h 3257550"/>
                <a:gd name="connsiteX3" fmla="*/ 1628775 w 1628775"/>
                <a:gd name="connsiteY3" fmla="*/ 0 h 325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3257550">
                  <a:moveTo>
                    <a:pt x="1628775" y="0"/>
                  </a:moveTo>
                  <a:lnTo>
                    <a:pt x="1628775" y="3257550"/>
                  </a:lnTo>
                  <a:cubicBezTo>
                    <a:pt x="729227" y="3257550"/>
                    <a:pt x="0" y="2528323"/>
                    <a:pt x="0" y="1628775"/>
                  </a:cubicBezTo>
                  <a:cubicBezTo>
                    <a:pt x="0" y="729227"/>
                    <a:pt x="729227" y="0"/>
                    <a:pt x="1628775" y="0"/>
                  </a:cubicBezTo>
                  <a:close/>
                </a:path>
              </a:pathLst>
            </a:custGeom>
            <a:solidFill>
              <a:srgbClr val="985E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F0ADBBD0-3566-4651-9E2D-4F0F7F3762B3}"/>
                </a:ext>
              </a:extLst>
            </p:cNvPr>
            <p:cNvSpPr txBox="1"/>
            <p:nvPr/>
          </p:nvSpPr>
          <p:spPr>
            <a:xfrm rot="16200000">
              <a:off x="10622756" y="3105833"/>
              <a:ext cx="23241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História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662AEF84-1218-48F6-9A5D-473C09EB7CB8}"/>
                </a:ext>
              </a:extLst>
            </p:cNvPr>
            <p:cNvSpPr txBox="1"/>
            <p:nvPr/>
          </p:nvSpPr>
          <p:spPr>
            <a:xfrm rot="16200000">
              <a:off x="10644872" y="3105834"/>
              <a:ext cx="819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{}</a:t>
              </a:r>
            </a:p>
          </p:txBody>
        </p: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B03ABBCA-7F01-4691-B354-0CE380855334}"/>
              </a:ext>
            </a:extLst>
          </p:cNvPr>
          <p:cNvSpPr txBox="1"/>
          <p:nvPr/>
        </p:nvSpPr>
        <p:spPr>
          <a:xfrm>
            <a:off x="814386" y="612842"/>
            <a:ext cx="806291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Algumas linguagens da década de 50: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Fortran;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LISP;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COBOL;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ALGOL.</a:t>
            </a:r>
          </a:p>
        </p:txBody>
      </p:sp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6268E334-8D35-492E-A861-F7DAF55E6C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6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493"/>
    </mc:Choice>
    <mc:Fallback xmlns="">
      <p:transition spd="slow" advTm="119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E6AEFC4-143B-4BB0-97F8-050E211254F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863D518F-AA64-4296-B70D-DE1E8672552A}"/>
                </a:ext>
              </a:extLst>
            </p:cNvPr>
            <p:cNvSpPr/>
            <p:nvPr/>
          </p:nvSpPr>
          <p:spPr>
            <a:xfrm>
              <a:off x="0" y="0"/>
              <a:ext cx="10247790" cy="6858000"/>
            </a:xfrm>
            <a:prstGeom prst="rect">
              <a:avLst/>
            </a:prstGeom>
            <a:solidFill>
              <a:srgbClr val="192231"/>
            </a:solidFill>
            <a:effectLst>
              <a:outerShdw blurRad="254000" dist="190500" algn="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A5B2E46E-B0E5-4019-AEAC-405E2963ACA3}"/>
                </a:ext>
              </a:extLst>
            </p:cNvPr>
            <p:cNvSpPr/>
            <p:nvPr/>
          </p:nvSpPr>
          <p:spPr>
            <a:xfrm>
              <a:off x="10563225" y="1800225"/>
              <a:ext cx="1628775" cy="3257550"/>
            </a:xfrm>
            <a:custGeom>
              <a:avLst/>
              <a:gdLst>
                <a:gd name="connsiteX0" fmla="*/ 1628775 w 1628775"/>
                <a:gd name="connsiteY0" fmla="*/ 0 h 3257550"/>
                <a:gd name="connsiteX1" fmla="*/ 1628775 w 1628775"/>
                <a:gd name="connsiteY1" fmla="*/ 3257550 h 3257550"/>
                <a:gd name="connsiteX2" fmla="*/ 0 w 1628775"/>
                <a:gd name="connsiteY2" fmla="*/ 1628775 h 3257550"/>
                <a:gd name="connsiteX3" fmla="*/ 1628775 w 1628775"/>
                <a:gd name="connsiteY3" fmla="*/ 0 h 325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3257550">
                  <a:moveTo>
                    <a:pt x="1628775" y="0"/>
                  </a:moveTo>
                  <a:lnTo>
                    <a:pt x="1628775" y="3257550"/>
                  </a:lnTo>
                  <a:cubicBezTo>
                    <a:pt x="729227" y="3257550"/>
                    <a:pt x="0" y="2528323"/>
                    <a:pt x="0" y="1628775"/>
                  </a:cubicBezTo>
                  <a:cubicBezTo>
                    <a:pt x="0" y="729227"/>
                    <a:pt x="729227" y="0"/>
                    <a:pt x="1628775" y="0"/>
                  </a:cubicBezTo>
                  <a:close/>
                </a:path>
              </a:pathLst>
            </a:custGeom>
            <a:solidFill>
              <a:srgbClr val="494E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F0ADBBD0-3566-4651-9E2D-4F0F7F3762B3}"/>
                </a:ext>
              </a:extLst>
            </p:cNvPr>
            <p:cNvSpPr txBox="1"/>
            <p:nvPr/>
          </p:nvSpPr>
          <p:spPr>
            <a:xfrm rot="16200000">
              <a:off x="10622756" y="3105833"/>
              <a:ext cx="23241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História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662AEF84-1218-48F6-9A5D-473C09EB7CB8}"/>
                </a:ext>
              </a:extLst>
            </p:cNvPr>
            <p:cNvSpPr txBox="1"/>
            <p:nvPr/>
          </p:nvSpPr>
          <p:spPr>
            <a:xfrm rot="16200000">
              <a:off x="10644872" y="3105834"/>
              <a:ext cx="819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{}</a:t>
              </a:r>
            </a:p>
          </p:txBody>
        </p: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84CF73A3-4518-46A7-A301-4DBC18CE81E7}"/>
              </a:ext>
            </a:extLst>
          </p:cNvPr>
          <p:cNvSpPr txBox="1"/>
          <p:nvPr/>
        </p:nvSpPr>
        <p:spPr>
          <a:xfrm>
            <a:off x="759063" y="1228395"/>
            <a:ext cx="872966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Algumas linguagens da década de 70/90: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C;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0B4EF43E-446A-4F49-B42E-7E09643B67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14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367"/>
    </mc:Choice>
    <mc:Fallback xmlns="">
      <p:transition spd="slow" advTm="101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E6AEFC4-143B-4BB0-97F8-050E211254F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863D518F-AA64-4296-B70D-DE1E8672552A}"/>
                </a:ext>
              </a:extLst>
            </p:cNvPr>
            <p:cNvSpPr/>
            <p:nvPr/>
          </p:nvSpPr>
          <p:spPr>
            <a:xfrm>
              <a:off x="0" y="0"/>
              <a:ext cx="10247790" cy="6858000"/>
            </a:xfrm>
            <a:prstGeom prst="rect">
              <a:avLst/>
            </a:prstGeom>
            <a:solidFill>
              <a:srgbClr val="192231"/>
            </a:solidFill>
            <a:effectLst>
              <a:outerShdw blurRad="254000" dist="190500" algn="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A5B2E46E-B0E5-4019-AEAC-405E2963ACA3}"/>
                </a:ext>
              </a:extLst>
            </p:cNvPr>
            <p:cNvSpPr/>
            <p:nvPr/>
          </p:nvSpPr>
          <p:spPr>
            <a:xfrm>
              <a:off x="10563225" y="1800225"/>
              <a:ext cx="1628775" cy="3257550"/>
            </a:xfrm>
            <a:custGeom>
              <a:avLst/>
              <a:gdLst>
                <a:gd name="connsiteX0" fmla="*/ 1628775 w 1628775"/>
                <a:gd name="connsiteY0" fmla="*/ 0 h 3257550"/>
                <a:gd name="connsiteX1" fmla="*/ 1628775 w 1628775"/>
                <a:gd name="connsiteY1" fmla="*/ 3257550 h 3257550"/>
                <a:gd name="connsiteX2" fmla="*/ 0 w 1628775"/>
                <a:gd name="connsiteY2" fmla="*/ 1628775 h 3257550"/>
                <a:gd name="connsiteX3" fmla="*/ 1628775 w 1628775"/>
                <a:gd name="connsiteY3" fmla="*/ 0 h 325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3257550">
                  <a:moveTo>
                    <a:pt x="1628775" y="0"/>
                  </a:moveTo>
                  <a:lnTo>
                    <a:pt x="1628775" y="3257550"/>
                  </a:lnTo>
                  <a:cubicBezTo>
                    <a:pt x="729227" y="3257550"/>
                    <a:pt x="0" y="2528323"/>
                    <a:pt x="0" y="1628775"/>
                  </a:cubicBezTo>
                  <a:cubicBezTo>
                    <a:pt x="0" y="729227"/>
                    <a:pt x="729227" y="0"/>
                    <a:pt x="1628775" y="0"/>
                  </a:cubicBezTo>
                  <a:close/>
                </a:path>
              </a:pathLst>
            </a:custGeom>
            <a:solidFill>
              <a:srgbClr val="988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/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F0ADBBD0-3566-4651-9E2D-4F0F7F3762B3}"/>
                </a:ext>
              </a:extLst>
            </p:cNvPr>
            <p:cNvSpPr txBox="1"/>
            <p:nvPr/>
          </p:nvSpPr>
          <p:spPr>
            <a:xfrm rot="16200000">
              <a:off x="10622756" y="3105833"/>
              <a:ext cx="23241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Gráfico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662AEF84-1218-48F6-9A5D-473C09EB7CB8}"/>
                </a:ext>
              </a:extLst>
            </p:cNvPr>
            <p:cNvSpPr txBox="1"/>
            <p:nvPr/>
          </p:nvSpPr>
          <p:spPr>
            <a:xfrm rot="16200000">
              <a:off x="10644872" y="3105834"/>
              <a:ext cx="819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{}</a:t>
              </a: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43C9E78F-A4CA-491D-9A90-2E8613D91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96" y="789060"/>
            <a:ext cx="9800397" cy="527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7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E6AEFC4-143B-4BB0-97F8-050E211254F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863D518F-AA64-4296-B70D-DE1E8672552A}"/>
                </a:ext>
              </a:extLst>
            </p:cNvPr>
            <p:cNvSpPr/>
            <p:nvPr/>
          </p:nvSpPr>
          <p:spPr>
            <a:xfrm>
              <a:off x="0" y="0"/>
              <a:ext cx="10247790" cy="6858000"/>
            </a:xfrm>
            <a:prstGeom prst="rect">
              <a:avLst/>
            </a:prstGeom>
            <a:solidFill>
              <a:srgbClr val="192231"/>
            </a:solidFill>
            <a:effectLst>
              <a:outerShdw blurRad="254000" dist="190500" algn="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A5B2E46E-B0E5-4019-AEAC-405E2963ACA3}"/>
                </a:ext>
              </a:extLst>
            </p:cNvPr>
            <p:cNvSpPr/>
            <p:nvPr/>
          </p:nvSpPr>
          <p:spPr>
            <a:xfrm>
              <a:off x="10563225" y="1800225"/>
              <a:ext cx="1628775" cy="3257550"/>
            </a:xfrm>
            <a:custGeom>
              <a:avLst/>
              <a:gdLst>
                <a:gd name="connsiteX0" fmla="*/ 1628775 w 1628775"/>
                <a:gd name="connsiteY0" fmla="*/ 0 h 3257550"/>
                <a:gd name="connsiteX1" fmla="*/ 1628775 w 1628775"/>
                <a:gd name="connsiteY1" fmla="*/ 3257550 h 3257550"/>
                <a:gd name="connsiteX2" fmla="*/ 0 w 1628775"/>
                <a:gd name="connsiteY2" fmla="*/ 1628775 h 3257550"/>
                <a:gd name="connsiteX3" fmla="*/ 1628775 w 1628775"/>
                <a:gd name="connsiteY3" fmla="*/ 0 h 325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3257550">
                  <a:moveTo>
                    <a:pt x="1628775" y="0"/>
                  </a:moveTo>
                  <a:lnTo>
                    <a:pt x="1628775" y="3257550"/>
                  </a:lnTo>
                  <a:cubicBezTo>
                    <a:pt x="729227" y="3257550"/>
                    <a:pt x="0" y="2528323"/>
                    <a:pt x="0" y="1628775"/>
                  </a:cubicBezTo>
                  <a:cubicBezTo>
                    <a:pt x="0" y="729227"/>
                    <a:pt x="729227" y="0"/>
                    <a:pt x="1628775" y="0"/>
                  </a:cubicBezTo>
                  <a:close/>
                </a:path>
              </a:pathLst>
            </a:custGeom>
            <a:solidFill>
              <a:srgbClr val="985E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F0ADBBD0-3566-4651-9E2D-4F0F7F3762B3}"/>
                </a:ext>
              </a:extLst>
            </p:cNvPr>
            <p:cNvSpPr txBox="1"/>
            <p:nvPr/>
          </p:nvSpPr>
          <p:spPr>
            <a:xfrm rot="16200000">
              <a:off x="10622756" y="3105833"/>
              <a:ext cx="23241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Gráfico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662AEF84-1218-48F6-9A5D-473C09EB7CB8}"/>
                </a:ext>
              </a:extLst>
            </p:cNvPr>
            <p:cNvSpPr txBox="1"/>
            <p:nvPr/>
          </p:nvSpPr>
          <p:spPr>
            <a:xfrm rot="16200000">
              <a:off x="10644872" y="3105834"/>
              <a:ext cx="819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{}</a:t>
              </a:r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F3BC5CB2-94A0-455F-9E9C-320CE297B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75" y="1249508"/>
            <a:ext cx="9821640" cy="43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051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E6AEFC4-143B-4BB0-97F8-050E211254F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863D518F-AA64-4296-B70D-DE1E8672552A}"/>
                </a:ext>
              </a:extLst>
            </p:cNvPr>
            <p:cNvSpPr/>
            <p:nvPr/>
          </p:nvSpPr>
          <p:spPr>
            <a:xfrm>
              <a:off x="0" y="0"/>
              <a:ext cx="10247790" cy="6858000"/>
            </a:xfrm>
            <a:prstGeom prst="rect">
              <a:avLst/>
            </a:prstGeom>
            <a:solidFill>
              <a:srgbClr val="192231"/>
            </a:solidFill>
            <a:effectLst>
              <a:outerShdw blurRad="254000" dist="190500" algn="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A5B2E46E-B0E5-4019-AEAC-405E2963ACA3}"/>
                </a:ext>
              </a:extLst>
            </p:cNvPr>
            <p:cNvSpPr/>
            <p:nvPr/>
          </p:nvSpPr>
          <p:spPr>
            <a:xfrm>
              <a:off x="10563225" y="1800225"/>
              <a:ext cx="1628775" cy="3257550"/>
            </a:xfrm>
            <a:custGeom>
              <a:avLst/>
              <a:gdLst>
                <a:gd name="connsiteX0" fmla="*/ 1628775 w 1628775"/>
                <a:gd name="connsiteY0" fmla="*/ 0 h 3257550"/>
                <a:gd name="connsiteX1" fmla="*/ 1628775 w 1628775"/>
                <a:gd name="connsiteY1" fmla="*/ 3257550 h 3257550"/>
                <a:gd name="connsiteX2" fmla="*/ 0 w 1628775"/>
                <a:gd name="connsiteY2" fmla="*/ 1628775 h 3257550"/>
                <a:gd name="connsiteX3" fmla="*/ 1628775 w 1628775"/>
                <a:gd name="connsiteY3" fmla="*/ 0 h 325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3257550">
                  <a:moveTo>
                    <a:pt x="1628775" y="0"/>
                  </a:moveTo>
                  <a:lnTo>
                    <a:pt x="1628775" y="3257550"/>
                  </a:lnTo>
                  <a:cubicBezTo>
                    <a:pt x="729227" y="3257550"/>
                    <a:pt x="0" y="2528323"/>
                    <a:pt x="0" y="1628775"/>
                  </a:cubicBezTo>
                  <a:cubicBezTo>
                    <a:pt x="0" y="729227"/>
                    <a:pt x="729227" y="0"/>
                    <a:pt x="1628775" y="0"/>
                  </a:cubicBezTo>
                  <a:close/>
                </a:path>
              </a:pathLst>
            </a:custGeom>
            <a:solidFill>
              <a:srgbClr val="494E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F0ADBBD0-3566-4651-9E2D-4F0F7F3762B3}"/>
                </a:ext>
              </a:extLst>
            </p:cNvPr>
            <p:cNvSpPr txBox="1"/>
            <p:nvPr/>
          </p:nvSpPr>
          <p:spPr>
            <a:xfrm rot="16200000">
              <a:off x="10622756" y="3105833"/>
              <a:ext cx="23241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Python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662AEF84-1218-48F6-9A5D-473C09EB7CB8}"/>
                </a:ext>
              </a:extLst>
            </p:cNvPr>
            <p:cNvSpPr txBox="1"/>
            <p:nvPr/>
          </p:nvSpPr>
          <p:spPr>
            <a:xfrm rot="16200000">
              <a:off x="10644872" y="3105834"/>
              <a:ext cx="819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{}</a:t>
              </a:r>
            </a:p>
          </p:txBody>
        </p: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9FBE709E-4B31-46EF-A466-BBEA6502D2D7}"/>
              </a:ext>
            </a:extLst>
          </p:cNvPr>
          <p:cNvSpPr txBox="1"/>
          <p:nvPr/>
        </p:nvSpPr>
        <p:spPr>
          <a:xfrm>
            <a:off x="688041" y="1997000"/>
            <a:ext cx="872966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pt-BR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Fácil de aprender;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Interpretada;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Conectividade com banco de dados.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0800845-E0E9-48B1-8503-437F4F0FD98E}"/>
              </a:ext>
            </a:extLst>
          </p:cNvPr>
          <p:cNvSpPr txBox="1"/>
          <p:nvPr/>
        </p:nvSpPr>
        <p:spPr>
          <a:xfrm>
            <a:off x="688041" y="459795"/>
            <a:ext cx="31160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631239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E6AEFC4-143B-4BB0-97F8-050E211254F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863D518F-AA64-4296-B70D-DE1E8672552A}"/>
                </a:ext>
              </a:extLst>
            </p:cNvPr>
            <p:cNvSpPr/>
            <p:nvPr/>
          </p:nvSpPr>
          <p:spPr>
            <a:xfrm>
              <a:off x="0" y="0"/>
              <a:ext cx="10247790" cy="6858000"/>
            </a:xfrm>
            <a:prstGeom prst="rect">
              <a:avLst/>
            </a:prstGeom>
            <a:solidFill>
              <a:srgbClr val="192231"/>
            </a:solidFill>
            <a:effectLst>
              <a:outerShdw blurRad="254000" dist="190500" algn="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Forma Livre: Forma 8">
              <a:extLst>
                <a:ext uri="{FF2B5EF4-FFF2-40B4-BE49-F238E27FC236}">
                  <a16:creationId xmlns:a16="http://schemas.microsoft.com/office/drawing/2014/main" id="{A5B2E46E-B0E5-4019-AEAC-405E2963ACA3}"/>
                </a:ext>
              </a:extLst>
            </p:cNvPr>
            <p:cNvSpPr/>
            <p:nvPr/>
          </p:nvSpPr>
          <p:spPr>
            <a:xfrm>
              <a:off x="10563225" y="1800225"/>
              <a:ext cx="1628775" cy="3257550"/>
            </a:xfrm>
            <a:custGeom>
              <a:avLst/>
              <a:gdLst>
                <a:gd name="connsiteX0" fmla="*/ 1628775 w 1628775"/>
                <a:gd name="connsiteY0" fmla="*/ 0 h 3257550"/>
                <a:gd name="connsiteX1" fmla="*/ 1628775 w 1628775"/>
                <a:gd name="connsiteY1" fmla="*/ 3257550 h 3257550"/>
                <a:gd name="connsiteX2" fmla="*/ 0 w 1628775"/>
                <a:gd name="connsiteY2" fmla="*/ 1628775 h 3257550"/>
                <a:gd name="connsiteX3" fmla="*/ 1628775 w 1628775"/>
                <a:gd name="connsiteY3" fmla="*/ 0 h 325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3257550">
                  <a:moveTo>
                    <a:pt x="1628775" y="0"/>
                  </a:moveTo>
                  <a:lnTo>
                    <a:pt x="1628775" y="3257550"/>
                  </a:lnTo>
                  <a:cubicBezTo>
                    <a:pt x="729227" y="3257550"/>
                    <a:pt x="0" y="2528323"/>
                    <a:pt x="0" y="1628775"/>
                  </a:cubicBezTo>
                  <a:cubicBezTo>
                    <a:pt x="0" y="729227"/>
                    <a:pt x="729227" y="0"/>
                    <a:pt x="1628775" y="0"/>
                  </a:cubicBezTo>
                  <a:close/>
                </a:path>
              </a:pathLst>
            </a:custGeom>
            <a:solidFill>
              <a:srgbClr val="9887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/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F0ADBBD0-3566-4651-9E2D-4F0F7F3762B3}"/>
                </a:ext>
              </a:extLst>
            </p:cNvPr>
            <p:cNvSpPr txBox="1"/>
            <p:nvPr/>
          </p:nvSpPr>
          <p:spPr>
            <a:xfrm rot="16200000">
              <a:off x="10622756" y="3105833"/>
              <a:ext cx="23241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Python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662AEF84-1218-48F6-9A5D-473C09EB7CB8}"/>
                </a:ext>
              </a:extLst>
            </p:cNvPr>
            <p:cNvSpPr txBox="1"/>
            <p:nvPr/>
          </p:nvSpPr>
          <p:spPr>
            <a:xfrm rot="16200000">
              <a:off x="10644872" y="3105834"/>
              <a:ext cx="819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{}</a:t>
              </a:r>
            </a:p>
          </p:txBody>
        </p: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27B366BB-EB51-4E92-9C5E-196E4964F299}"/>
              </a:ext>
            </a:extLst>
          </p:cNvPr>
          <p:cNvSpPr txBox="1"/>
          <p:nvPr/>
        </p:nvSpPr>
        <p:spPr>
          <a:xfrm>
            <a:off x="696919" y="1937001"/>
            <a:ext cx="872966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endParaRPr lang="pt-BR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Velocidade;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Desenvolvimento Mobile;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Consumo de memória.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C59225-6BB5-487A-B801-24FA6E5EAE39}"/>
              </a:ext>
            </a:extLst>
          </p:cNvPr>
          <p:cNvSpPr txBox="1"/>
          <p:nvPr/>
        </p:nvSpPr>
        <p:spPr>
          <a:xfrm>
            <a:off x="696919" y="519794"/>
            <a:ext cx="7701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Pontos Negativos:</a:t>
            </a:r>
          </a:p>
        </p:txBody>
      </p:sp>
    </p:spTree>
    <p:extLst>
      <p:ext uri="{BB962C8B-B14F-4D97-AF65-F5344CB8AC3E}">
        <p14:creationId xmlns:p14="http://schemas.microsoft.com/office/powerpoint/2010/main" val="14624555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1280</TotalTime>
  <Words>108</Words>
  <Application>Microsoft Office PowerPoint</Application>
  <PresentationFormat>Widescreen</PresentationFormat>
  <Paragraphs>71</Paragraphs>
  <Slides>11</Slides>
  <Notes>0</Notes>
  <HiddenSlides>0</HiddenSlides>
  <MMClips>3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Franklin Gothic Medium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Matheus Henrique</dc:creator>
  <cp:lastModifiedBy>Matheus Henrique</cp:lastModifiedBy>
  <cp:revision>25</cp:revision>
  <dcterms:created xsi:type="dcterms:W3CDTF">2020-06-19T21:29:49Z</dcterms:created>
  <dcterms:modified xsi:type="dcterms:W3CDTF">2020-06-22T02:18:48Z</dcterms:modified>
</cp:coreProperties>
</file>